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470</Words>
  <PresentationFormat>Экран (4:3)</PresentationFormat>
  <Paragraphs>127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74</cp:revision>
  <dcterms:created xsi:type="dcterms:W3CDTF">2015-05-27T06:02:20Z</dcterms:created>
  <dcterms:modified xsi:type="dcterms:W3CDTF">2015-06-10T05:28:56Z</dcterms:modified>
</cp:coreProperties>
</file>